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66" r:id="rId5"/>
    <p:sldId id="258" r:id="rId6"/>
    <p:sldId id="260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6232" y="980728"/>
            <a:ext cx="7772400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«Педагог-наставник»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202</a:t>
            </a:r>
            <a:r>
              <a:rPr lang="en-US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</a:t>
            </a:r>
            <a:r>
              <a:rPr lang="en-US" sz="2400" dirty="0" smtClean="0">
                <a:solidFill>
                  <a:schemeClr val="tx1"/>
                </a:solidFill>
              </a:rPr>
              <a:t>6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3681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 Руководство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практической подготовкой студентов, обучающихся по образовательным программам среднего профессионального образования и (или) образовательным программам высшего образования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 Наставничество в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отношении педагогических работников образовательной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02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Активное сопровождение профессионального развития педагогических работников в образовательной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26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22" y="0"/>
            <a:ext cx="9036496" cy="1185051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2.4. Содействие в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подготовке педагогических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работников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участию в конкурсах профессионального (педагогического) мастерства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251" y="6238"/>
            <a:ext cx="8229600" cy="12241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2.5. Распространение авторских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подходов и методических разработок в области наставнической деятельности в образовательной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849"/>
            <a:ext cx="8229600" cy="53303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670" y="721675"/>
            <a:ext cx="8229600" cy="1483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Обобщающий тезис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2276872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результатов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3819" y="4429647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Перспективы профессионального роста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5232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102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Номинация 4 «Педагог-наставник» Должность «________________________» </vt:lpstr>
      <vt:lpstr>2.1. Руководство практической подготовкой студентов, обучающихся по образовательным программам среднего профессионального образования и (или) образовательным программам высшего образования</vt:lpstr>
      <vt:lpstr>2.2. Наставничество в отношении педагогических работников образовательной организации</vt:lpstr>
      <vt:lpstr>2.3. Активное сопровождение профессионального развития педагогических работников в образовательной организации</vt:lpstr>
      <vt:lpstr>2.4. Содействие в подготовке педагогических работников к участию в конкурсах профессионального (педагогического) мастерства</vt:lpstr>
      <vt:lpstr>2.5. Распространение авторских подходов и методических разработок в области наставнической деятельности в образовательной организации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32</cp:revision>
  <dcterms:created xsi:type="dcterms:W3CDTF">2024-01-30T12:54:14Z</dcterms:created>
  <dcterms:modified xsi:type="dcterms:W3CDTF">2026-02-17T11:56:33Z</dcterms:modified>
</cp:coreProperties>
</file>